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7" r:id="rId6"/>
    <p:sldId id="260" r:id="rId7"/>
    <p:sldId id="264" r:id="rId8"/>
    <p:sldId id="261" r:id="rId9"/>
    <p:sldId id="268" r:id="rId10"/>
    <p:sldId id="270" r:id="rId11"/>
    <p:sldId id="269" r:id="rId12"/>
    <p:sldId id="271" r:id="rId13"/>
    <p:sldId id="274" r:id="rId14"/>
    <p:sldId id="275" r:id="rId15"/>
    <p:sldId id="276" r:id="rId16"/>
    <p:sldId id="273" r:id="rId17"/>
    <p:sldId id="27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BFA6-D3C7-4306-BA31-4705D38D019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665B-8DD3-48B2-89E3-AB6CE1A50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85795"/>
            <a:ext cx="6000792" cy="242889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Подготовка к звуку Р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200" b="1" i="1" dirty="0" smtClean="0"/>
              <a:t>1 этап.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500438"/>
            <a:ext cx="3071834" cy="30003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Учитель-логопед ИВАНОВА О.Ф.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МБДОУ № 10, «Золушка».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г. Оха,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Сахалинская обл.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3929042"/>
            <a:ext cx="2589781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list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63" y="428604"/>
            <a:ext cx="2573337" cy="578643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14512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ЗВУКИ «ТР»                           ПРОИЗНОСИМ СЛИТНО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307183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Слоги:			Слова: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ТР___Ы			ХИТР___ Ы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Тр___ы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– </a:t>
            </a:r>
            <a:r>
              <a:rPr lang="ru-RU" b="1" dirty="0" err="1" smtClean="0">
                <a:solidFill>
                  <a:srgbClr val="C00000"/>
                </a:solidFill>
              </a:rPr>
              <a:t>тр____ы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– </a:t>
            </a:r>
            <a:r>
              <a:rPr lang="ru-RU" b="1" dirty="0" err="1" smtClean="0">
                <a:solidFill>
                  <a:srgbClr val="C00000"/>
                </a:solidFill>
              </a:rPr>
              <a:t>тр___ы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</a:t>
            </a:r>
            <a:r>
              <a:rPr lang="ru-RU" b="1" dirty="0">
                <a:solidFill>
                  <a:srgbClr val="C00000"/>
                </a:solidFill>
              </a:rPr>
              <a:t>– в сказках гномики </a:t>
            </a:r>
            <a:r>
              <a:rPr lang="ru-RU" b="1" dirty="0" smtClean="0">
                <a:solidFill>
                  <a:srgbClr val="C00000"/>
                </a:solidFill>
              </a:rPr>
              <a:t>хитры.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44427"/>
            <a:ext cx="2286016" cy="341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214686"/>
            <a:ext cx="2571767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572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ЗВУКИ «ТР»                                    ПРОИЗНОСИМ    СЛИТНО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Слоги:			Слова: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ТР___ У			ТР___ УБА, ТР___ УБИТ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ru-RU" b="1" i="1" dirty="0" err="1" smtClean="0"/>
              <a:t>Логоритмика</a:t>
            </a:r>
            <a:r>
              <a:rPr lang="ru-RU" b="1" i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	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				ТР___ УБА  ТР___ УБИТ, 					ТР__УБА ПОЁТ, 	ТР__УБАЧ ПО УЛИЦЕ ИДЁТ.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5"/>
            <a:ext cx="2793538" cy="47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C00000"/>
                </a:solidFill>
              </a:rPr>
              <a:t>ТРИ  КАРТИНКИ</a:t>
            </a:r>
            <a:r>
              <a:rPr lang="ru-RU" dirty="0" smtClean="0"/>
              <a:t>»                                                   </a:t>
            </a:r>
            <a:r>
              <a:rPr lang="ru-RU" b="1" i="1" dirty="0" smtClean="0"/>
              <a:t>слева, справа , между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7935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86058"/>
            <a:ext cx="221457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571612"/>
            <a:ext cx="2752728" cy="48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C00000"/>
                </a:solidFill>
              </a:rPr>
              <a:t>НЕТ ТРУБАЧА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428868"/>
            <a:ext cx="221457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357298"/>
            <a:ext cx="2752728" cy="48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C00000"/>
                </a:solidFill>
              </a:rPr>
              <a:t>НЕТ МОРЯКА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14554"/>
            <a:ext cx="264320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i="1" dirty="0" smtClean="0">
                <a:solidFill>
                  <a:srgbClr val="C00000"/>
                </a:solidFill>
              </a:rPr>
              <a:t>Посчитай-ка»</a:t>
            </a:r>
            <a:r>
              <a:rPr lang="ru-RU" b="1" dirty="0" smtClean="0">
                <a:solidFill>
                  <a:srgbClr val="C00000"/>
                </a:solidFill>
              </a:rPr>
              <a:t> со словом «трап»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183275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85860"/>
            <a:ext cx="183275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14422"/>
            <a:ext cx="183275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86190"/>
            <a:ext cx="183275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643446"/>
            <a:ext cx="183275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183275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53364"/>
            <a:ext cx="8324831" cy="56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Буквы видим,             звуки слышим.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00200"/>
            <a:ext cx="257176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 какой стороны палочка?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какую сторону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повернулась скобочка?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496385" cy="41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235744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 каким звуком познакомились?                                                                                                       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Кто  понравился?  Почему?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496"/>
            <a:ext cx="5929354" cy="3714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Воздушный шар поднимается вверх</a:t>
            </a:r>
            <a:br>
              <a:rPr lang="ru-RU" b="1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- дыхательная гимнастика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Ты, как шарик, полети</a:t>
            </a:r>
            <a:r>
              <a:rPr lang="ru-RU" dirty="0" smtClean="0"/>
              <a:t>, /</a:t>
            </a:r>
            <a:r>
              <a:rPr lang="ru-RU" i="1" dirty="0" smtClean="0"/>
              <a:t>вдох и выдох</a:t>
            </a:r>
            <a:r>
              <a:rPr lang="ru-RU" dirty="0" smtClean="0"/>
              <a:t>/</a:t>
            </a:r>
            <a:endParaRPr lang="ru-RU" dirty="0"/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Сверху землю огляди</a:t>
            </a:r>
            <a:r>
              <a:rPr lang="ru-RU" dirty="0" smtClean="0"/>
              <a:t>. /</a:t>
            </a:r>
            <a:r>
              <a:rPr lang="ru-RU" i="1" dirty="0" smtClean="0"/>
              <a:t>вдох и выдох</a:t>
            </a:r>
            <a:r>
              <a:rPr lang="ru-RU" dirty="0" smtClean="0"/>
              <a:t>/</a:t>
            </a:r>
          </a:p>
          <a:p>
            <a:endParaRPr lang="ru-RU" i="1" dirty="0" smtClean="0"/>
          </a:p>
          <a:p>
            <a:r>
              <a:rPr lang="ru-RU" i="1" dirty="0" smtClean="0"/>
              <a:t>И.п. – о.с.: одну руку положить между ключицами и сконцентрировать внимание на них и на плечах.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i="1" dirty="0" smtClean="0"/>
              <a:t>1 – </a:t>
            </a:r>
            <a:r>
              <a:rPr lang="ru-RU" b="1" i="1" dirty="0" smtClean="0">
                <a:solidFill>
                  <a:srgbClr val="C00000"/>
                </a:solidFill>
              </a:rPr>
              <a:t>поднять плечи и ключицы (вдох);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2 – опустить плечи и ключицы (выдох</a:t>
            </a:r>
            <a:r>
              <a:rPr lang="ru-RU" i="1" dirty="0" smtClean="0"/>
              <a:t>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857760"/>
            <a:ext cx="2786082" cy="296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572008"/>
            <a:ext cx="3214710" cy="341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2928958" cy="358299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Упражнения для Язычка – 6- 8 раз.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b="1" dirty="0" smtClean="0">
                <a:solidFill>
                  <a:srgbClr val="0070C0"/>
                </a:solidFill>
              </a:rPr>
              <a:t>Грибок» - раз грибок, два грибок – набирайся в кузовок.      «Гармошка»,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dirty="0" smtClean="0"/>
              <a:t>Лошадка»</a:t>
            </a:r>
            <a:r>
              <a:rPr lang="ru-RU" sz="3200" b="1" dirty="0" smtClean="0">
                <a:solidFill>
                  <a:srgbClr val="0070C0"/>
                </a:solidFill>
              </a:rPr>
              <a:t>\</a:t>
            </a:r>
            <a:r>
              <a:rPr lang="ru-RU" sz="2800" b="1" dirty="0" smtClean="0">
                <a:solidFill>
                  <a:srgbClr val="0070C0"/>
                </a:solidFill>
              </a:rPr>
              <a:t>ВИДЕО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894" y="214290"/>
            <a:ext cx="29337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643314"/>
            <a:ext cx="3694993" cy="296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3009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Видео артикуляционная гимнастика.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Автор неизвестен.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929322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err="1" smtClean="0"/>
              <a:t>Дятел</a:t>
            </a:r>
            <a:r>
              <a:rPr lang="ru-RU" sz="3600" b="1" dirty="0" err="1" smtClean="0">
                <a:solidFill>
                  <a:srgbClr val="0070C0"/>
                </a:solidFill>
              </a:rPr>
              <a:t>\</a:t>
            </a:r>
            <a:r>
              <a:rPr lang="ru-RU" b="1" dirty="0" err="1" smtClean="0">
                <a:solidFill>
                  <a:srgbClr val="0070C0"/>
                </a:solidFill>
              </a:rPr>
              <a:t>ВИДЕО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err="1" smtClean="0">
                <a:solidFill>
                  <a:srgbClr val="0070C0"/>
                </a:solidFill>
              </a:rPr>
              <a:t>Д-д-д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Д-д-д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/>
              <a:t>Заведи мотор </a:t>
            </a:r>
            <a:r>
              <a:rPr lang="ru-RU" b="1" dirty="0" smtClean="0">
                <a:solidFill>
                  <a:srgbClr val="0070C0"/>
                </a:solidFill>
              </a:rPr>
              <a:t>\ВИДЕО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 рулём лихой шофёр: «</a:t>
            </a:r>
            <a:r>
              <a:rPr lang="ru-RU" b="1" dirty="0" err="1" smtClean="0">
                <a:solidFill>
                  <a:srgbClr val="0070C0"/>
                </a:solidFill>
              </a:rPr>
              <a:t>Дын-дын-дын</a:t>
            </a:r>
            <a:r>
              <a:rPr lang="ru-RU" b="1" dirty="0" smtClean="0">
                <a:solidFill>
                  <a:srgbClr val="0070C0"/>
                </a:solidFill>
              </a:rPr>
              <a:t> – гудит мотор».</a:t>
            </a:r>
            <a:endParaRPr lang="ru-RU" dirty="0"/>
          </a:p>
        </p:txBody>
      </p:sp>
      <p:pic>
        <p:nvPicPr>
          <p:cNvPr id="4" name="Графический объект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0718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Графический объект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1232" y="4071934"/>
            <a:ext cx="5122768" cy="27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Схема звукового анализа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3143248"/>
            <a:ext cx="67580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36"/>
            <a:ext cx="900112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ЗВУКИ «ТР»                           ПРОИЗНОСИМ СЛИТНО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Слоги:			Слова: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ТР___А			ТР___АВА, ТР___АВКА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496"/>
            <a:ext cx="664370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ТР___А, ТР___А, ТР___А                                       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вот  </a:t>
            </a:r>
            <a:r>
              <a:rPr lang="ru-RU" b="1" dirty="0">
                <a:solidFill>
                  <a:srgbClr val="C00000"/>
                </a:solidFill>
              </a:rPr>
              <a:t>зелёная трава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82000"/>
            <a:ext cx="5224114" cy="49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ЗВУКИ «ТР» ПРОИЗНОСИМ СЛИТНО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5929354" cy="5715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Слоги: ТР___О, ТР___О, ТР___О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Слова:  ТР___ОС, ТР___ОЙКА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Тр__о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– </a:t>
            </a:r>
            <a:r>
              <a:rPr lang="ru-RU" b="1" dirty="0" err="1" smtClean="0">
                <a:solidFill>
                  <a:srgbClr val="C00000"/>
                </a:solidFill>
              </a:rPr>
              <a:t>тр___о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– </a:t>
            </a:r>
            <a:r>
              <a:rPr lang="ru-RU" b="1" dirty="0" err="1" smtClean="0">
                <a:solidFill>
                  <a:srgbClr val="C00000"/>
                </a:solidFill>
              </a:rPr>
              <a:t>тр__о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– </a:t>
            </a:r>
            <a:r>
              <a:rPr lang="ru-RU" b="1" dirty="0">
                <a:solidFill>
                  <a:srgbClr val="C00000"/>
                </a:solidFill>
              </a:rPr>
              <a:t>матросы тянут </a:t>
            </a:r>
            <a:r>
              <a:rPr lang="ru-RU" b="1" dirty="0" smtClean="0">
                <a:solidFill>
                  <a:srgbClr val="C00000"/>
                </a:solidFill>
              </a:rPr>
              <a:t>трос.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27156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ЗВУКИ «ТР»                           ПРОИЗНОСИМ СЛИТНО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Тра</a:t>
            </a:r>
            <a:r>
              <a:rPr lang="ru-RU" b="1" dirty="0" smtClean="0"/>
              <a:t> – </a:t>
            </a:r>
            <a:r>
              <a:rPr lang="ru-RU" b="1" dirty="0" err="1" smtClean="0"/>
              <a:t>тра</a:t>
            </a:r>
            <a:r>
              <a:rPr lang="ru-RU" b="1" dirty="0" smtClean="0"/>
              <a:t> – </a:t>
            </a:r>
            <a:r>
              <a:rPr lang="ru-RU" b="1" dirty="0" err="1" smtClean="0"/>
              <a:t>тра</a:t>
            </a:r>
            <a:r>
              <a:rPr lang="ru-RU" b="1" dirty="0" smtClean="0"/>
              <a:t> -  к самолёту везут трап.</a:t>
            </a:r>
            <a:endParaRPr lang="ru-RU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8501122" cy="390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648" y="1857364"/>
            <a:ext cx="88010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238750"/>
            <a:ext cx="12763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261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Подготовка к звуку Р. 1 этап.</vt:lpstr>
      <vt:lpstr>Воздушный шар поднимается вверх - дыхательная гимнастика </vt:lpstr>
      <vt:lpstr>Упражнения для Язычка – 6- 8 раз. «Грибок» - раз грибок, два грибок – набирайся в кузовок.      «Гармошка»,  «Лошадка»\ВИДЕО</vt:lpstr>
      <vt:lpstr>Видео артикуляционная гимнастика. Автор неизвестен.</vt:lpstr>
      <vt:lpstr>Схема звукового анализа</vt:lpstr>
      <vt:lpstr>ЗВУКИ «ТР»                           ПРОИЗНОСИМ СЛИТНО.</vt:lpstr>
      <vt:lpstr>ТР___А, ТР___А, ТР___А                                        - вот  зелёная трава</vt:lpstr>
      <vt:lpstr>ЗВУКИ «ТР» ПРОИЗНОСИМ СЛИТНО.</vt:lpstr>
      <vt:lpstr>ЗВУКИ «ТР»                           ПРОИЗНОСИМ СЛИТНО.</vt:lpstr>
      <vt:lpstr>ЗВУКИ «ТР»                           ПРОИЗНОСИМ СЛИТНО.</vt:lpstr>
      <vt:lpstr>ЗВУКИ «ТР»                                    ПРОИЗНОСИМ    СЛИТНО.</vt:lpstr>
      <vt:lpstr>«ТРИ  КАРТИНКИ»                                                   слева, справа , между </vt:lpstr>
      <vt:lpstr>«НЕТ ТРУБАЧА» </vt:lpstr>
      <vt:lpstr>«НЕТ МОРЯКА» </vt:lpstr>
      <vt:lpstr>«Посчитай-ка» со словом «трап»</vt:lpstr>
      <vt:lpstr>Слайд 16</vt:lpstr>
      <vt:lpstr>Буквы видим,             звуки слышим.</vt:lpstr>
      <vt:lpstr>С каким звуком познакомились?                                                                                                          Кто  понравился?  Почему?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звуку Р.</dc:title>
  <dc:creator>111</dc:creator>
  <cp:lastModifiedBy>111</cp:lastModifiedBy>
  <cp:revision>8</cp:revision>
  <dcterms:created xsi:type="dcterms:W3CDTF">2020-07-25T11:33:57Z</dcterms:created>
  <dcterms:modified xsi:type="dcterms:W3CDTF">2020-07-30T22:51:04Z</dcterms:modified>
</cp:coreProperties>
</file>